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85" r:id="rId6"/>
    <p:sldId id="28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86332" autoAdjust="0"/>
  </p:normalViewPr>
  <p:slideViewPr>
    <p:cSldViewPr>
      <p:cViewPr varScale="1">
        <p:scale>
          <a:sx n="75" d="100"/>
          <a:sy n="75" d="100"/>
        </p:scale>
        <p:origin x="-10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7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dirty="0" smtClean="0"/>
              <a:t>Introduction: Révision</a:t>
            </a:r>
          </a:p>
          <a:p>
            <a:r>
              <a:rPr lang="fr-FR" i="1" dirty="0" smtClean="0"/>
              <a:t>Les verbes réguliers</a:t>
            </a:r>
            <a:endParaRPr lang="fr-FR" i="1" dirty="0"/>
          </a:p>
        </p:txBody>
      </p:sp>
      <p:pic>
        <p:nvPicPr>
          <p:cNvPr id="2" name="Picture 2" descr="C:\Users\esmith4\AppData\Local\Microsoft\Windows\Temporary Internet Files\Content.IE5\UX5A96T0\MC90043983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smith4\AppData\Local\Microsoft\Windows\Temporary Internet Files\Content.IE5\7BBPLW8Y\MC9004404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smith4\AppData\Local\Microsoft\Windows\Temporary Internet Files\Content.IE5\UX5A96T0\MC9003833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1816913" cy="16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smith4\AppData\Local\Microsoft\Windows\Temporary Internet Files\Content.IE5\8K89QBVU\MC9003246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1677010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-15240"/>
            <a:ext cx="9090959" cy="733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462720">
            <a:off x="1574394" y="2948176"/>
            <a:ext cx="12525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adore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462720">
            <a:off x="1772514" y="3357823"/>
            <a:ext cx="12525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jouons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462720">
            <a:off x="2158912" y="3769303"/>
            <a:ext cx="12525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perdons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462720">
            <a:off x="5648872" y="4425352"/>
            <a:ext cx="12525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smtClean="0"/>
              <a:t>finit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462720">
            <a:off x="1900994" y="4481123"/>
            <a:ext cx="118601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attends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 rot="462720">
            <a:off x="3516902" y="4985068"/>
            <a:ext cx="118601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arrivent</a:t>
            </a:r>
            <a:endParaRPr lang="fr-FR" sz="2000" b="1" dirty="0"/>
          </a:p>
        </p:txBody>
      </p:sp>
      <p:sp>
        <p:nvSpPr>
          <p:cNvPr id="13" name="TextBox 12"/>
          <p:cNvSpPr txBox="1"/>
          <p:nvPr/>
        </p:nvSpPr>
        <p:spPr>
          <a:xfrm rot="462720">
            <a:off x="5116285" y="5173040"/>
            <a:ext cx="136664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mangeons</a:t>
            </a:r>
            <a:endParaRPr lang="fr-FR" sz="2000" b="1" dirty="0"/>
          </a:p>
        </p:txBody>
      </p:sp>
      <p:sp>
        <p:nvSpPr>
          <p:cNvPr id="14" name="TextBox 13"/>
          <p:cNvSpPr txBox="1"/>
          <p:nvPr/>
        </p:nvSpPr>
        <p:spPr>
          <a:xfrm rot="462720">
            <a:off x="2841530" y="5706964"/>
            <a:ext cx="10428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parlons</a:t>
            </a:r>
            <a:endParaRPr lang="fr-FR" sz="2000" b="1" dirty="0"/>
          </a:p>
        </p:txBody>
      </p:sp>
      <p:sp>
        <p:nvSpPr>
          <p:cNvPr id="15" name="TextBox 14"/>
          <p:cNvSpPr txBox="1"/>
          <p:nvPr/>
        </p:nvSpPr>
        <p:spPr>
          <a:xfrm rot="462720">
            <a:off x="884961" y="5917126"/>
            <a:ext cx="76806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nage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-15240"/>
            <a:ext cx="9090959" cy="733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99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365</TotalTime>
  <Words>18</Words>
  <Application>Microsoft Macintosh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TP030001159</vt:lpstr>
      <vt:lpstr>Français 3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creator>EAS</dc:creator>
  <cp:lastModifiedBy>Edouard Smith</cp:lastModifiedBy>
  <cp:revision>55</cp:revision>
  <cp:lastPrinted>2013-08-30T14:15:40Z</cp:lastPrinted>
  <dcterms:created xsi:type="dcterms:W3CDTF">2011-08-09T23:00:23Z</dcterms:created>
  <dcterms:modified xsi:type="dcterms:W3CDTF">2014-09-03T14:36:07Z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